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86FD3E-AC82-42F4-9A4C-14955FBF93CE}" type="datetimeFigureOut">
              <a:rPr lang="hu-HU" smtClean="0"/>
              <a:pPr/>
              <a:t>2013.06.01.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EF51F6-B95F-4E2C-8FAD-26EF63B810E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Missziónk feladata: </a:t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smtClean="0">
                <a:solidFill>
                  <a:srgbClr val="FFFF00"/>
                </a:solidFill>
              </a:rPr>
              <a:t>Az </a:t>
            </a:r>
            <a:r>
              <a:rPr lang="hu-HU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Uralkodás </a:t>
            </a:r>
            <a:endParaRPr lang="hu-HU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7920880" cy="1752600"/>
          </a:xfrm>
        </p:spPr>
        <p:txBody>
          <a:bodyPr>
            <a:noAutofit/>
          </a:bodyPr>
          <a:lstStyle/>
          <a:p>
            <a:pPr algn="l"/>
            <a:r>
              <a:rPr lang="hu-HU" sz="2400" smtClean="0"/>
              <a:t>M</a:t>
            </a:r>
            <a:r>
              <a:rPr lang="hu-HU" sz="2400" smtClean="0">
                <a:solidFill>
                  <a:schemeClr val="tx1"/>
                </a:solidFill>
              </a:rPr>
              <a:t>ert </a:t>
            </a:r>
            <a:r>
              <a:rPr lang="hu-HU" sz="2400" dirty="0">
                <a:solidFill>
                  <a:schemeClr val="tx1"/>
                </a:solidFill>
              </a:rPr>
              <a:t>ha az egynek bűn(be)esése folytán a halál uralomra jutott az által az egy által, sokkal inkább uralkodnak majd az életben az egy Jézus Krisztus által azok</a:t>
            </a:r>
            <a:r>
              <a:rPr lang="hu-HU" sz="2400" b="1" dirty="0">
                <a:solidFill>
                  <a:schemeClr val="tx1"/>
                </a:solidFill>
              </a:rPr>
              <a:t>, akik </a:t>
            </a:r>
            <a:r>
              <a:rPr lang="hu-HU" sz="2400" dirty="0">
                <a:solidFill>
                  <a:schemeClr val="tx1"/>
                </a:solidFill>
              </a:rPr>
              <a:t>a kegyelem és az igazságosság kegyelmi ajándékainak bőségét kapják (elfogadják</a:t>
            </a:r>
            <a:r>
              <a:rPr lang="hu-HU" sz="2400" dirty="0" smtClean="0"/>
              <a:t>) Róm 5:17 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l"/>
            <a:endParaRPr lang="hu-HU" sz="2400" dirty="0" smtClean="0"/>
          </a:p>
          <a:p>
            <a:pPr algn="l"/>
            <a:endParaRPr lang="hu-H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Teremtés üzenete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1Móz 1:26  És monda Isten: Teremtsünk embert a mi képünkre és hasonlatosságunkra; és uralkodjék a tenger halain, az ég madarain, a barmokon, mind az egész földön, és a földön csúszó-mászó mindenféle állatokon</a:t>
            </a:r>
            <a:r>
              <a:rPr lang="hu-HU" dirty="0" smtClean="0"/>
              <a:t>.</a:t>
            </a:r>
          </a:p>
          <a:p>
            <a:r>
              <a:rPr lang="hu-HU" dirty="0"/>
              <a:t>1Móz 1:28  És </a:t>
            </a:r>
            <a:r>
              <a:rPr lang="hu-HU" dirty="0" err="1"/>
              <a:t>megáldá</a:t>
            </a:r>
            <a:r>
              <a:rPr lang="hu-HU" dirty="0"/>
              <a:t> Isten őket, és monda nekik Isten: Szaporodjatok és sokasodjatok, és töltsétek be a földet és hajtsátok birodalmatok alá; és uralkodjatok a tenger halain, az ég madarain, és a földön csúszó-mászó mindenféle állatokon.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Máté </a:t>
            </a:r>
            <a:r>
              <a:rPr lang="hu-HU" dirty="0" smtClean="0"/>
              <a:t>3,2</a:t>
            </a:r>
            <a:endParaRPr lang="hu-HU" dirty="0"/>
          </a:p>
          <a:p>
            <a:pPr>
              <a:buNone/>
            </a:pPr>
            <a:r>
              <a:rPr lang="hu-HU" dirty="0" smtClean="0"/>
              <a:t>"Térjetek </a:t>
            </a:r>
            <a:r>
              <a:rPr lang="hu-HU" dirty="0"/>
              <a:t>meg, mert elközelített a mennyek országa</a:t>
            </a:r>
            <a:r>
              <a:rPr lang="hu-HU" dirty="0" smtClean="0"/>
              <a:t>!„</a:t>
            </a:r>
            <a:endParaRPr lang="hu-HU" dirty="0"/>
          </a:p>
          <a:p>
            <a:pPr>
              <a:buNone/>
            </a:pPr>
            <a:r>
              <a:rPr lang="hu-HU" dirty="0" smtClean="0"/>
              <a:t>Máté 4,17</a:t>
            </a:r>
            <a:endParaRPr lang="hu-HU" dirty="0"/>
          </a:p>
          <a:p>
            <a:pPr>
              <a:buNone/>
            </a:pPr>
            <a:r>
              <a:rPr lang="hu-HU" dirty="0" smtClean="0"/>
              <a:t>„Ettől </a:t>
            </a:r>
            <a:r>
              <a:rPr lang="hu-HU" dirty="0"/>
              <a:t>fogva kezdte Jézus hirdetni: "Térjetek meg, mert elközelített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smtClean="0"/>
              <a:t>mennyek </a:t>
            </a:r>
            <a:r>
              <a:rPr lang="hu-HU" dirty="0"/>
              <a:t>országa."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Bennünk élő Éden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1Mózes </a:t>
            </a:r>
            <a:r>
              <a:rPr lang="hu-HU" dirty="0" smtClean="0"/>
              <a:t>2,15</a:t>
            </a:r>
            <a:endParaRPr lang="hu-HU" dirty="0"/>
          </a:p>
          <a:p>
            <a:r>
              <a:rPr lang="hu-HU" dirty="0" smtClean="0"/>
              <a:t>És </a:t>
            </a:r>
            <a:r>
              <a:rPr lang="hu-HU" dirty="0"/>
              <a:t>fogta az </a:t>
            </a:r>
            <a:r>
              <a:rPr lang="hu-HU" dirty="0" smtClean="0"/>
              <a:t>ÚR Isten </a:t>
            </a:r>
            <a:r>
              <a:rPr lang="hu-HU" dirty="0"/>
              <a:t>az embert, elhelyezte az Éden kertjében, hogy </a:t>
            </a:r>
            <a:r>
              <a:rPr lang="hu-HU" dirty="0" smtClean="0"/>
              <a:t>azt</a:t>
            </a:r>
            <a:r>
              <a:rPr lang="hu-HU" dirty="0"/>
              <a:t> </a:t>
            </a:r>
            <a:r>
              <a:rPr lang="hu-HU" dirty="0" smtClean="0"/>
              <a:t>művelje </a:t>
            </a:r>
            <a:r>
              <a:rPr lang="hu-HU" dirty="0"/>
              <a:t>és őrizze.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Édenben lévő folyók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/>
              <a:t>1Mózes </a:t>
            </a:r>
            <a:r>
              <a:rPr lang="hu-HU" dirty="0" smtClean="0"/>
              <a:t>2,10</a:t>
            </a:r>
            <a:endParaRPr lang="hu-HU" dirty="0"/>
          </a:p>
          <a:p>
            <a:pPr>
              <a:buNone/>
            </a:pPr>
            <a:r>
              <a:rPr lang="hu-HU" dirty="0" smtClean="0"/>
              <a:t>Édenből </a:t>
            </a:r>
            <a:r>
              <a:rPr lang="hu-HU" dirty="0"/>
              <a:t>pedig folyó jött ki a kert megöntözésére, amely </a:t>
            </a:r>
            <a:r>
              <a:rPr lang="hu-HU" dirty="0" smtClean="0"/>
              <a:t>onnan</a:t>
            </a:r>
            <a:r>
              <a:rPr lang="hu-HU" dirty="0"/>
              <a:t> </a:t>
            </a:r>
            <a:r>
              <a:rPr lang="hu-HU" dirty="0" smtClean="0"/>
              <a:t>szétágazott</a:t>
            </a:r>
            <a:r>
              <a:rPr lang="hu-HU" dirty="0"/>
              <a:t>, és négy ágra </a:t>
            </a:r>
            <a:r>
              <a:rPr lang="hu-HU" dirty="0" smtClean="0"/>
              <a:t>szakadt.</a:t>
            </a:r>
            <a:r>
              <a:rPr lang="hu-HU" dirty="0"/>
              <a:t> </a:t>
            </a:r>
            <a:r>
              <a:rPr lang="hu-HU" dirty="0" smtClean="0"/>
              <a:t>Négy </a:t>
            </a:r>
            <a:r>
              <a:rPr lang="hu-HU" dirty="0"/>
              <a:t>felé megy a folyó, ez azt jelenti, hogy kiterjed a négy </a:t>
            </a:r>
            <a:r>
              <a:rPr lang="hu-HU" dirty="0" smtClean="0"/>
              <a:t>égtájra</a:t>
            </a:r>
            <a:r>
              <a:rPr lang="hu-HU" dirty="0"/>
              <a:t> </a:t>
            </a:r>
            <a:r>
              <a:rPr lang="hu-HU" dirty="0" smtClean="0"/>
              <a:t>vagyis </a:t>
            </a:r>
            <a:r>
              <a:rPr lang="hu-HU" dirty="0"/>
              <a:t>az egész Földre.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János </a:t>
            </a:r>
            <a:r>
              <a:rPr lang="hu-HU" dirty="0"/>
              <a:t>7,37-38-ban is ezt látjuk, az </a:t>
            </a:r>
            <a:r>
              <a:rPr lang="hu-HU" dirty="0" smtClean="0"/>
              <a:t>élővizek</a:t>
            </a:r>
            <a:r>
              <a:rPr lang="hu-HU" dirty="0"/>
              <a:t> </a:t>
            </a:r>
            <a:r>
              <a:rPr lang="hu-HU" dirty="0" smtClean="0"/>
              <a:t>folyamai </a:t>
            </a:r>
            <a:r>
              <a:rPr lang="hu-HU" dirty="0"/>
              <a:t>áradnak a bensőnkből.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Uralkodás progresszivitása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A fokozatosság elvét látjuk az </a:t>
            </a:r>
            <a:r>
              <a:rPr lang="hu-HU" dirty="0" err="1"/>
              <a:t>Ap</a:t>
            </a:r>
            <a:r>
              <a:rPr lang="hu-HU" dirty="0"/>
              <a:t> Csel </a:t>
            </a:r>
            <a:r>
              <a:rPr lang="hu-HU" dirty="0" smtClean="0"/>
              <a:t>1,8-ban</a:t>
            </a:r>
          </a:p>
          <a:p>
            <a:pPr>
              <a:buNone/>
            </a:pPr>
            <a:r>
              <a:rPr lang="hu-HU" dirty="0" smtClean="0"/>
              <a:t> </a:t>
            </a:r>
          </a:p>
          <a:p>
            <a:pPr>
              <a:buNone/>
            </a:pPr>
            <a:endParaRPr lang="hu-HU" dirty="0" smtClean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először </a:t>
            </a:r>
            <a:r>
              <a:rPr lang="hu-HU" dirty="0"/>
              <a:t>bennünk munkálkodik, </a:t>
            </a:r>
            <a:r>
              <a:rPr lang="hu-HU" dirty="0" smtClean="0"/>
              <a:t>ezt</a:t>
            </a:r>
            <a:r>
              <a:rPr lang="hu-HU" dirty="0"/>
              <a:t> </a:t>
            </a:r>
            <a:r>
              <a:rPr lang="hu-HU" dirty="0" smtClean="0"/>
              <a:t>jelenti </a:t>
            </a:r>
            <a:r>
              <a:rPr lang="hu-HU" dirty="0"/>
              <a:t>a Jeruzsálem, </a:t>
            </a:r>
            <a:endParaRPr lang="hu-HU" dirty="0" smtClean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majd </a:t>
            </a:r>
            <a:r>
              <a:rPr lang="hu-HU" dirty="0"/>
              <a:t>Júdeában vagyis a </a:t>
            </a:r>
            <a:r>
              <a:rPr lang="hu-HU" dirty="0" smtClean="0"/>
              <a:t>közvetlen</a:t>
            </a:r>
            <a:r>
              <a:rPr lang="hu-HU" dirty="0"/>
              <a:t> </a:t>
            </a:r>
            <a:r>
              <a:rPr lang="hu-HU" dirty="0" smtClean="0"/>
              <a:t>környezetünkben</a:t>
            </a:r>
            <a:r>
              <a:rPr lang="hu-HU" dirty="0"/>
              <a:t>, </a:t>
            </a:r>
            <a:endParaRPr lang="hu-HU" dirty="0" smtClean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ezután </a:t>
            </a:r>
            <a:r>
              <a:rPr lang="hu-HU" dirty="0"/>
              <a:t>Isten munkája kezd egyre inkább </a:t>
            </a:r>
            <a:r>
              <a:rPr lang="hu-HU" dirty="0" smtClean="0"/>
              <a:t>kifelé</a:t>
            </a:r>
            <a:r>
              <a:rPr lang="hu-HU" dirty="0"/>
              <a:t> </a:t>
            </a:r>
            <a:r>
              <a:rPr lang="hu-HU" dirty="0" smtClean="0"/>
              <a:t>terjedni </a:t>
            </a:r>
            <a:r>
              <a:rPr lang="hu-HU" dirty="0"/>
              <a:t>rajtunk keresztül </a:t>
            </a:r>
            <a:r>
              <a:rPr lang="hu-HU" dirty="0" err="1"/>
              <a:t>Samáriába</a:t>
            </a:r>
            <a:r>
              <a:rPr lang="hu-HU" dirty="0"/>
              <a:t> vagyis a közvetlen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környezetünkről…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</TotalTime>
  <Words>283</Words>
  <Application>Microsoft Office PowerPoint</Application>
  <PresentationFormat>Diavetítés a képernyőre (4:3 oldalarány)</PresentationFormat>
  <Paragraphs>23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Technika</vt:lpstr>
      <vt:lpstr>Missziónk feladata:  Az Uralkodás </vt:lpstr>
      <vt:lpstr>Teremtés üzenete</vt:lpstr>
      <vt:lpstr>3. dia</vt:lpstr>
      <vt:lpstr>Bennünk élő Éden</vt:lpstr>
      <vt:lpstr>Édenben lévő folyók</vt:lpstr>
      <vt:lpstr>Uralkodás progresszivitása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Missziónk feladata:  Az Uralkodás </dc:title>
  <dc:creator>Lali</dc:creator>
  <cp:lastModifiedBy>Lali</cp:lastModifiedBy>
  <cp:revision>3</cp:revision>
  <dcterms:created xsi:type="dcterms:W3CDTF">2013-06-01T06:25:48Z</dcterms:created>
  <dcterms:modified xsi:type="dcterms:W3CDTF">2013-06-01T13:06:30Z</dcterms:modified>
</cp:coreProperties>
</file>